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1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5A8DCD-6A52-46A5-A9B8-1B4EFF5B282F}" type="datetimeFigureOut">
              <a:rPr lang="ko-KR" altLang="en-US" smtClean="0"/>
              <a:t>2020-02-15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4B44AA-AFA4-44AA-B73A-75E9CBC9A7F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B44AA-AFA4-44AA-B73A-75E9CBC9A7F7}" type="slidenum">
              <a:rPr lang="ko-KR" altLang="en-US" smtClean="0"/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5E2A0-AB40-43C8-A2AA-7F634E3805B7}" type="datetimeFigureOut">
              <a:rPr lang="ko-KR" altLang="en-US" smtClean="0"/>
              <a:t>2020-02-15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8E642-9549-4F96-A87B-9DDA01B6BA31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5E2A0-AB40-43C8-A2AA-7F634E3805B7}" type="datetimeFigureOut">
              <a:rPr lang="ko-KR" altLang="en-US" smtClean="0"/>
              <a:t>2020-02-15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8E642-9549-4F96-A87B-9DDA01B6BA31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5E2A0-AB40-43C8-A2AA-7F634E3805B7}" type="datetimeFigureOut">
              <a:rPr lang="ko-KR" altLang="en-US" smtClean="0"/>
              <a:t>2020-02-15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8E642-9549-4F96-A87B-9DDA01B6BA31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5E2A0-AB40-43C8-A2AA-7F634E3805B7}" type="datetimeFigureOut">
              <a:rPr lang="ko-KR" altLang="en-US" smtClean="0"/>
              <a:t>2020-02-15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8E642-9549-4F96-A87B-9DDA01B6BA31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5E2A0-AB40-43C8-A2AA-7F634E3805B7}" type="datetimeFigureOut">
              <a:rPr lang="ko-KR" altLang="en-US" smtClean="0"/>
              <a:t>2020-02-15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8E642-9549-4F96-A87B-9DDA01B6BA31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5E2A0-AB40-43C8-A2AA-7F634E3805B7}" type="datetimeFigureOut">
              <a:rPr lang="ko-KR" altLang="en-US" smtClean="0"/>
              <a:t>2020-02-15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8E642-9549-4F96-A87B-9DDA01B6BA31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5E2A0-AB40-43C8-A2AA-7F634E3805B7}" type="datetimeFigureOut">
              <a:rPr lang="ko-KR" altLang="en-US" smtClean="0"/>
              <a:t>2020-02-15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8E642-9549-4F96-A87B-9DDA01B6BA31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5E2A0-AB40-43C8-A2AA-7F634E3805B7}" type="datetimeFigureOut">
              <a:rPr lang="ko-KR" altLang="en-US" smtClean="0"/>
              <a:t>2020-02-15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8E642-9549-4F96-A87B-9DDA01B6BA31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5E2A0-AB40-43C8-A2AA-7F634E3805B7}" type="datetimeFigureOut">
              <a:rPr lang="ko-KR" altLang="en-US" smtClean="0"/>
              <a:t>2020-02-15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8E642-9549-4F96-A87B-9DDA01B6BA31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5E2A0-AB40-43C8-A2AA-7F634E3805B7}" type="datetimeFigureOut">
              <a:rPr lang="ko-KR" altLang="en-US" smtClean="0"/>
              <a:t>2020-02-15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8E642-9549-4F96-A87B-9DDA01B6BA31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5E2A0-AB40-43C8-A2AA-7F634E3805B7}" type="datetimeFigureOut">
              <a:rPr lang="ko-KR" altLang="en-US" smtClean="0"/>
              <a:t>2020-02-15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8E642-9549-4F96-A87B-9DDA01B6BA31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85E2A0-AB40-43C8-A2AA-7F634E3805B7}" type="datetimeFigureOut">
              <a:rPr lang="ko-KR" altLang="en-US" smtClean="0"/>
              <a:t>2020-02-15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A8E642-9549-4F96-A87B-9DDA01B6BA31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>
                <a:latin typeface="HY중고딕" pitchFamily="18" charset="-127"/>
                <a:ea typeface="HY중고딕" pitchFamily="18" charset="-127"/>
              </a:rPr>
              <a:t/>
            </a:r>
            <a:br>
              <a:rPr lang="en-US" altLang="ko-KR" dirty="0" smtClean="0">
                <a:latin typeface="HY중고딕" pitchFamily="18" charset="-127"/>
                <a:ea typeface="HY중고딕" pitchFamily="18" charset="-127"/>
              </a:rPr>
            </a:br>
            <a:r>
              <a:rPr lang="en-US" altLang="ko-KR" dirty="0" smtClean="0">
                <a:latin typeface="HY중고딕" pitchFamily="18" charset="-127"/>
                <a:ea typeface="HY중고딕" pitchFamily="18" charset="-127"/>
              </a:rPr>
              <a:t/>
            </a:r>
            <a:br>
              <a:rPr lang="en-US" altLang="ko-KR" dirty="0" smtClean="0">
                <a:latin typeface="HY중고딕" pitchFamily="18" charset="-127"/>
                <a:ea typeface="HY중고딕" pitchFamily="18" charset="-127"/>
              </a:rPr>
            </a:br>
            <a:r>
              <a:rPr lang="ko-KR" altLang="en-US" sz="5300" dirty="0" smtClean="0">
                <a:latin typeface="HY중고딕" pitchFamily="18" charset="-127"/>
                <a:ea typeface="HY중고딕" pitchFamily="18" charset="-127"/>
              </a:rPr>
              <a:t>장기수선 및 하자관리</a:t>
            </a:r>
            <a:r>
              <a:rPr lang="en-US" altLang="ko-KR" sz="5300" dirty="0" smtClean="0">
                <a:latin typeface="HY중고딕" pitchFamily="18" charset="-127"/>
                <a:ea typeface="HY중고딕" pitchFamily="18" charset="-127"/>
              </a:rPr>
              <a:t/>
            </a:r>
            <a:br>
              <a:rPr lang="en-US" altLang="ko-KR" sz="5300" dirty="0" smtClean="0">
                <a:latin typeface="HY중고딕" pitchFamily="18" charset="-127"/>
                <a:ea typeface="HY중고딕" pitchFamily="18" charset="-127"/>
              </a:rPr>
            </a:br>
            <a:endParaRPr lang="ko-KR" altLang="en-US" sz="5300" dirty="0">
              <a:latin typeface="HY중고딕" pitchFamily="18" charset="-127"/>
              <a:ea typeface="HY중고딕" pitchFamily="18" charset="-127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b="1" dirty="0" smtClean="0">
                <a:solidFill>
                  <a:srgbClr val="002060"/>
                </a:solidFill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프로그램 소개 및 이용 안내</a:t>
            </a:r>
            <a:endParaRPr lang="ko-KR" altLang="en-US" b="1" dirty="0">
              <a:solidFill>
                <a:srgbClr val="002060"/>
              </a:solidFill>
              <a:latin typeface="함초롬바탕" pitchFamily="18" charset="-127"/>
              <a:ea typeface="함초롬바탕" pitchFamily="18" charset="-127"/>
              <a:cs typeface="함초롬바탕" pitchFamily="18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64" y="2214554"/>
            <a:ext cx="3005135" cy="55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r>
              <a:rPr lang="en-US" altLang="ko-KR" sz="3200" dirty="0" smtClean="0"/>
              <a:t>01 </a:t>
            </a:r>
            <a:r>
              <a:rPr lang="ko-KR" altLang="en-US" sz="3200" dirty="0" smtClean="0"/>
              <a:t>장기수선 프로그램 소개</a:t>
            </a:r>
            <a:endParaRPr lang="ko-KR" altLang="en-US" sz="32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911741"/>
          </a:xfrm>
        </p:spPr>
        <p:txBody>
          <a:bodyPr>
            <a:normAutofit/>
          </a:bodyPr>
          <a:lstStyle/>
          <a:p>
            <a:pPr fontAlgn="base"/>
            <a:r>
              <a:rPr lang="ko-KR" altLang="en-US" sz="2000" dirty="0" err="1" smtClean="0"/>
              <a:t>셀파고</a:t>
            </a:r>
            <a:r>
              <a:rPr lang="ko-KR" altLang="en-US" sz="2000" dirty="0" smtClean="0"/>
              <a:t> </a:t>
            </a:r>
            <a:r>
              <a:rPr lang="en-US" altLang="ko-KR" sz="2000" dirty="0"/>
              <a:t>'</a:t>
            </a:r>
            <a:r>
              <a:rPr lang="ko-KR" altLang="en-US" sz="2000" dirty="0"/>
              <a:t>장기수선프로그램</a:t>
            </a:r>
            <a:r>
              <a:rPr lang="ko-KR" altLang="en-US" sz="2000" dirty="0" smtClean="0"/>
              <a:t>‘은 </a:t>
            </a:r>
            <a:r>
              <a:rPr lang="ko-KR" altLang="en-US" sz="2000" dirty="0"/>
              <a:t>장기 수선계획 수립 및 조정을 위한 데이터 입력</a:t>
            </a:r>
            <a:r>
              <a:rPr lang="en-US" altLang="ko-KR" sz="2000" dirty="0"/>
              <a:t>, </a:t>
            </a:r>
            <a:r>
              <a:rPr lang="ko-KR" altLang="en-US" sz="2000" dirty="0"/>
              <a:t>소위 노가다 작업은 저희가 알아서 다 해드리며</a:t>
            </a:r>
            <a:r>
              <a:rPr lang="en-US" altLang="ko-KR" sz="2000" dirty="0"/>
              <a:t>, </a:t>
            </a:r>
            <a:r>
              <a:rPr lang="ko-KR" altLang="en-US" sz="2000" dirty="0"/>
              <a:t>현재 </a:t>
            </a:r>
            <a:r>
              <a:rPr lang="en-US" altLang="ko-KR" sz="2000" dirty="0"/>
              <a:t>500</a:t>
            </a:r>
            <a:r>
              <a:rPr lang="ko-KR" altLang="en-US" sz="2000" dirty="0"/>
              <a:t>단지 이상이 사용하는 검증된 프로그램입니다</a:t>
            </a:r>
            <a:r>
              <a:rPr lang="en-US" altLang="ko-KR" sz="2000" dirty="0"/>
              <a:t>. </a:t>
            </a:r>
            <a:endParaRPr lang="ko-KR" altLang="en-US" sz="2000" dirty="0"/>
          </a:p>
        </p:txBody>
      </p:sp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857224" y="2285992"/>
          <a:ext cx="7715304" cy="36433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6082"/>
                <a:gridCol w="4929222"/>
              </a:tblGrid>
              <a:tr h="3643338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3" y="2357430"/>
            <a:ext cx="2643206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14745" y="2357430"/>
            <a:ext cx="4786346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r>
              <a:rPr lang="en-US" altLang="ko-KR" sz="3200" dirty="0" smtClean="0"/>
              <a:t>02 </a:t>
            </a:r>
            <a:r>
              <a:rPr lang="ko-KR" altLang="en-US" sz="3200" dirty="0" smtClean="0"/>
              <a:t>장기수선 프로그램 이용 안내</a:t>
            </a:r>
            <a:endParaRPr lang="ko-KR" altLang="en-US" sz="32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1071547"/>
            <a:ext cx="7858180" cy="5395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r>
              <a:rPr lang="en-US" altLang="ko-KR" sz="3200" dirty="0" smtClean="0"/>
              <a:t>03 </a:t>
            </a:r>
            <a:r>
              <a:rPr lang="ko-KR" altLang="en-US" sz="3200" dirty="0" smtClean="0"/>
              <a:t>하자관리 프로그램 소개</a:t>
            </a:r>
            <a:endParaRPr lang="ko-KR" altLang="en-US" sz="32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126055"/>
          </a:xfrm>
        </p:spPr>
        <p:txBody>
          <a:bodyPr>
            <a:normAutofit/>
          </a:bodyPr>
          <a:lstStyle/>
          <a:p>
            <a:pPr fontAlgn="base"/>
            <a:r>
              <a:rPr lang="ko-KR" altLang="en-US" sz="1600" dirty="0" err="1" smtClean="0"/>
              <a:t>셀파고</a:t>
            </a:r>
            <a:r>
              <a:rPr lang="ko-KR" altLang="en-US" sz="1600" dirty="0" smtClean="0"/>
              <a:t> </a:t>
            </a:r>
            <a:r>
              <a:rPr lang="en-US" altLang="ko-KR" sz="1600" dirty="0"/>
              <a:t>'</a:t>
            </a:r>
            <a:r>
              <a:rPr lang="ko-KR" altLang="en-US" sz="1600" dirty="0"/>
              <a:t>하자 관리시스템‘은 </a:t>
            </a:r>
            <a:r>
              <a:rPr lang="en-US" altLang="ko-KR" sz="1600" dirty="0"/>
              <a:t>pc</a:t>
            </a:r>
            <a:r>
              <a:rPr lang="ko-KR" altLang="en-US" sz="1600" dirty="0"/>
              <a:t>와 스마트폰에서 모두 사용 가능한 프로그램으로 기본 단지 현황 및 건축물 데이터</a:t>
            </a:r>
            <a:r>
              <a:rPr lang="en-US" altLang="ko-KR" sz="1600" dirty="0"/>
              <a:t>, </a:t>
            </a:r>
            <a:r>
              <a:rPr lang="ko-KR" altLang="en-US" sz="1600" dirty="0"/>
              <a:t>하자 리스트 및 하자보수청구서가 자동으로 출력됩니다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/>
            <a:r>
              <a:rPr lang="en-US" altLang="ko-KR" sz="1600" dirty="0"/>
              <a:t>2) </a:t>
            </a:r>
            <a:r>
              <a:rPr lang="ko-KR" altLang="en-US" sz="1600" dirty="0"/>
              <a:t>최근</a:t>
            </a:r>
            <a:r>
              <a:rPr lang="ko-KR" altLang="en-US" sz="1600" b="1" dirty="0"/>
              <a:t> ‘</a:t>
            </a:r>
            <a:r>
              <a:rPr lang="ko-KR" altLang="en-US" sz="1600" b="1" dirty="0" err="1"/>
              <a:t>셀파고</a:t>
            </a:r>
            <a:r>
              <a:rPr lang="ko-KR" altLang="en-US" sz="1600" b="1" dirty="0"/>
              <a:t> </a:t>
            </a:r>
            <a:r>
              <a:rPr lang="ko-KR" altLang="en-US" sz="1600" b="1" dirty="0" err="1"/>
              <a:t>모바일</a:t>
            </a:r>
            <a:r>
              <a:rPr lang="ko-KR" altLang="en-US" sz="1600" b="1" dirty="0"/>
              <a:t> </a:t>
            </a:r>
            <a:r>
              <a:rPr lang="en-US" altLang="ko-KR" sz="1600" b="1" dirty="0"/>
              <a:t>AS’</a:t>
            </a:r>
            <a:r>
              <a:rPr lang="ko-KR" altLang="en-US" sz="1600" dirty="0"/>
              <a:t> </a:t>
            </a:r>
            <a:r>
              <a:rPr lang="en-US" altLang="ko-KR" sz="1600" dirty="0"/>
              <a:t>app</a:t>
            </a:r>
            <a:r>
              <a:rPr lang="ko-KR" altLang="en-US" sz="1600" dirty="0"/>
              <a:t>을 개발 구글 플레이스토어를 통해 제공하며</a:t>
            </a:r>
            <a:r>
              <a:rPr lang="en-US" altLang="ko-KR" sz="1600" dirty="0"/>
              <a:t>, </a:t>
            </a:r>
            <a:r>
              <a:rPr lang="ko-KR" altLang="en-US" sz="1600" dirty="0"/>
              <a:t>⓵ 사전입주 점검용</a:t>
            </a:r>
          </a:p>
          <a:p>
            <a:pPr fontAlgn="base"/>
            <a:r>
              <a:rPr lang="ko-KR" altLang="en-US" sz="1600" dirty="0"/>
              <a:t>② 입주 지정 기간 하자 발췌</a:t>
            </a:r>
            <a:r>
              <a:rPr lang="en-US" altLang="ko-KR" sz="1600" dirty="0"/>
              <a:t>(</a:t>
            </a:r>
            <a:r>
              <a:rPr lang="ko-KR" altLang="en-US" sz="1600" dirty="0"/>
              <a:t>접수</a:t>
            </a:r>
            <a:r>
              <a:rPr lang="en-US" altLang="ko-KR" sz="1600" dirty="0"/>
              <a:t>) </a:t>
            </a:r>
            <a:r>
              <a:rPr lang="ko-KR" altLang="en-US" sz="1600" dirty="0"/>
              <a:t>③ </a:t>
            </a:r>
            <a:r>
              <a:rPr lang="en-US" altLang="ko-KR" sz="1600" dirty="0"/>
              <a:t>3</a:t>
            </a:r>
            <a:r>
              <a:rPr lang="ko-KR" altLang="en-US" sz="1600" dirty="0"/>
              <a:t>년 차 하자 접수용으로 유용합니다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>
              <a:buNone/>
            </a:pPr>
            <a:endParaRPr lang="ko-KR" altLang="en-US" sz="2000" dirty="0"/>
          </a:p>
        </p:txBody>
      </p:sp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785786" y="2428868"/>
          <a:ext cx="7715304" cy="42148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29288"/>
                <a:gridCol w="2286016"/>
              </a:tblGrid>
              <a:tr h="421484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2500306"/>
            <a:ext cx="5286412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3636" y="2428868"/>
            <a:ext cx="2327481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r>
              <a:rPr lang="en-US" altLang="ko-KR" sz="2800" dirty="0" smtClean="0"/>
              <a:t>04 </a:t>
            </a:r>
            <a:r>
              <a:rPr lang="ko-KR" altLang="en-US" sz="2800" dirty="0" smtClean="0"/>
              <a:t>하자관리 프로그램 소개</a:t>
            </a:r>
            <a:r>
              <a:rPr lang="en-US" altLang="ko-KR" sz="2800" dirty="0" smtClean="0"/>
              <a:t>-</a:t>
            </a:r>
            <a:r>
              <a:rPr lang="ko-KR" altLang="en-US" sz="2800" dirty="0" err="1" smtClean="0"/>
              <a:t>셀파고</a:t>
            </a:r>
            <a:r>
              <a:rPr lang="ko-KR" altLang="en-US" sz="2800" dirty="0" smtClean="0"/>
              <a:t> </a:t>
            </a:r>
            <a:r>
              <a:rPr lang="ko-KR" altLang="en-US" sz="2800" dirty="0" err="1" smtClean="0"/>
              <a:t>모바일</a:t>
            </a:r>
            <a:r>
              <a:rPr lang="ko-KR" altLang="en-US" sz="2800" dirty="0" smtClean="0"/>
              <a:t> </a:t>
            </a:r>
            <a:r>
              <a:rPr lang="en-US" altLang="ko-KR" sz="2800" dirty="0" smtClean="0"/>
              <a:t>as</a:t>
            </a:r>
            <a:endParaRPr lang="ko-KR" altLang="en-US" sz="28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00034" y="1071546"/>
            <a:ext cx="8229600" cy="5126055"/>
          </a:xfrm>
        </p:spPr>
        <p:txBody>
          <a:bodyPr>
            <a:normAutofit/>
          </a:bodyPr>
          <a:lstStyle/>
          <a:p>
            <a:pPr fontAlgn="base">
              <a:buNone/>
            </a:pPr>
            <a:r>
              <a:rPr lang="ko-KR" altLang="en-US" sz="1800" dirty="0" smtClean="0"/>
              <a:t>최근</a:t>
            </a:r>
            <a:r>
              <a:rPr lang="ko-KR" altLang="en-US" sz="1800" b="1" dirty="0" smtClean="0"/>
              <a:t> ‘</a:t>
            </a:r>
            <a:r>
              <a:rPr lang="ko-KR" altLang="en-US" sz="1800" b="1" dirty="0" err="1" smtClean="0"/>
              <a:t>셀파고</a:t>
            </a:r>
            <a:r>
              <a:rPr lang="ko-KR" altLang="en-US" sz="1800" b="1" dirty="0" smtClean="0"/>
              <a:t> </a:t>
            </a:r>
            <a:r>
              <a:rPr lang="ko-KR" altLang="en-US" sz="1800" b="1" dirty="0" err="1" smtClean="0"/>
              <a:t>모바일</a:t>
            </a:r>
            <a:r>
              <a:rPr lang="ko-KR" altLang="en-US" sz="1800" b="1" dirty="0" smtClean="0"/>
              <a:t> </a:t>
            </a:r>
            <a:r>
              <a:rPr lang="en-US" altLang="ko-KR" sz="1800" b="1" dirty="0" smtClean="0"/>
              <a:t>AS’</a:t>
            </a:r>
            <a:r>
              <a:rPr lang="ko-KR" altLang="en-US" sz="1800" dirty="0" smtClean="0"/>
              <a:t> </a:t>
            </a:r>
            <a:r>
              <a:rPr lang="en-US" altLang="ko-KR" sz="1800" dirty="0" smtClean="0"/>
              <a:t>app</a:t>
            </a:r>
            <a:r>
              <a:rPr lang="ko-KR" altLang="en-US" sz="1800" dirty="0" smtClean="0"/>
              <a:t>을 개발 구글 플레이스토어를 통해 제공하며</a:t>
            </a:r>
            <a:r>
              <a:rPr lang="en-US" altLang="ko-KR" sz="1800" dirty="0" smtClean="0"/>
              <a:t>,</a:t>
            </a:r>
          </a:p>
          <a:p>
            <a:pPr fontAlgn="base">
              <a:buNone/>
            </a:pPr>
            <a:r>
              <a:rPr lang="en-US" altLang="ko-KR" sz="1800" dirty="0" smtClean="0"/>
              <a:t> </a:t>
            </a:r>
            <a:r>
              <a:rPr lang="ko-KR" altLang="en-US" sz="1800" dirty="0" smtClean="0"/>
              <a:t>⓵ 사전입주 점검용 ② 입주 지정 기간 하자 발췌</a:t>
            </a:r>
            <a:r>
              <a:rPr lang="en-US" altLang="ko-KR" sz="1800" dirty="0" smtClean="0"/>
              <a:t>(</a:t>
            </a:r>
            <a:r>
              <a:rPr lang="ko-KR" altLang="en-US" sz="1800" dirty="0" smtClean="0"/>
              <a:t>접수</a:t>
            </a:r>
            <a:r>
              <a:rPr lang="en-US" altLang="ko-KR" sz="1800" dirty="0" smtClean="0"/>
              <a:t>) </a:t>
            </a:r>
            <a:r>
              <a:rPr lang="ko-KR" altLang="en-US" sz="1800" dirty="0" smtClean="0"/>
              <a:t>③ </a:t>
            </a:r>
            <a:r>
              <a:rPr lang="en-US" altLang="ko-KR" sz="1800" dirty="0" smtClean="0"/>
              <a:t>3</a:t>
            </a:r>
            <a:r>
              <a:rPr lang="ko-KR" altLang="en-US" sz="1800" dirty="0" smtClean="0"/>
              <a:t>년 차 하자 접수용으로 유용합니다</a:t>
            </a:r>
            <a:endParaRPr lang="ko-KR" altLang="en-US" sz="1800" dirty="0"/>
          </a:p>
        </p:txBody>
      </p:sp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500034" y="2214554"/>
          <a:ext cx="8215370" cy="44291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6082"/>
                <a:gridCol w="2786082"/>
                <a:gridCol w="2643206"/>
              </a:tblGrid>
              <a:tr h="442915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72197" y="2214554"/>
            <a:ext cx="2615087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57554" y="2285992"/>
            <a:ext cx="2643206" cy="431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1472" y="2228850"/>
            <a:ext cx="2714644" cy="4414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r>
              <a:rPr lang="en-US" altLang="ko-KR" sz="3200" dirty="0" smtClean="0"/>
              <a:t>05 </a:t>
            </a:r>
            <a:r>
              <a:rPr lang="ko-KR" altLang="en-US" sz="3200" dirty="0" smtClean="0"/>
              <a:t>하자관리 프로그램 이용 안내</a:t>
            </a:r>
            <a:endParaRPr lang="ko-KR" altLang="en-US" sz="3200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1071546"/>
            <a:ext cx="8143932" cy="5316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159</Words>
  <Application>Microsoft Office PowerPoint</Application>
  <PresentationFormat>화면 슬라이드 쇼(4:3)</PresentationFormat>
  <Paragraphs>14</Paragraphs>
  <Slides>6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7" baseType="lpstr">
      <vt:lpstr>Office 테마</vt:lpstr>
      <vt:lpstr>  장기수선 및 하자관리 </vt:lpstr>
      <vt:lpstr>01 장기수선 프로그램 소개</vt:lpstr>
      <vt:lpstr>02 장기수선 프로그램 이용 안내</vt:lpstr>
      <vt:lpstr>03 하자관리 프로그램 소개</vt:lpstr>
      <vt:lpstr>04 하자관리 프로그램 소개-셀파고 모바일 as</vt:lpstr>
      <vt:lpstr>05 하자관리 프로그램 이용 안내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장기수선 및 하자관리</dc:title>
  <dc:creator>user</dc:creator>
  <cp:lastModifiedBy>user</cp:lastModifiedBy>
  <cp:revision>7</cp:revision>
  <dcterms:created xsi:type="dcterms:W3CDTF">2020-02-15T04:30:57Z</dcterms:created>
  <dcterms:modified xsi:type="dcterms:W3CDTF">2020-02-15T05:34:20Z</dcterms:modified>
</cp:coreProperties>
</file>