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5" r:id="rId4"/>
    <p:sldId id="263" r:id="rId5"/>
    <p:sldId id="264" r:id="rId6"/>
    <p:sldId id="266" r:id="rId7"/>
    <p:sldId id="262" r:id="rId8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90EAED1-0217-4EBA-A641-33B92DE03B57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1ABF152B-261C-4EC5-BA6E-5796A34AAD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096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2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122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220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5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88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44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96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94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26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89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45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5AC4E5-2BD2-4E76-9385-44F2F43C0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ko-KR" altLang="en-US" dirty="0"/>
              <a:t>캐리어 </a:t>
            </a:r>
            <a:r>
              <a:rPr lang="ko-KR" altLang="en-US" dirty="0" err="1"/>
              <a:t>클라이윈드</a:t>
            </a:r>
            <a:r>
              <a:rPr lang="ko-KR" altLang="en-US" dirty="0"/>
              <a:t> </a:t>
            </a:r>
            <a:br>
              <a:rPr lang="en-US" altLang="ko-KR" dirty="0"/>
            </a:br>
            <a:r>
              <a:rPr lang="ko-KR" altLang="en-US" dirty="0"/>
              <a:t>공기청정기소개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3A84B4-E4C7-4815-B856-832C552E3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068960"/>
            <a:ext cx="58483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0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CD247D5-3B33-4AF9-89A8-09761ADBA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84010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5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2FB9651-47CF-44E8-8FCB-91CA832FE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1741557" cy="69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24176712">
            <a:extLst>
              <a:ext uri="{FF2B5EF4-FFF2-40B4-BE49-F238E27FC236}">
                <a16:creationId xmlns:a16="http://schemas.microsoft.com/office/drawing/2014/main" id="{5A4254F3-8E86-4F8D-8D63-6AAD19763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347159" cy="599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53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D407CB9-DAEE-4C3A-A336-7ECAC0BAC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409575"/>
            <a:ext cx="84486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9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89A17F6-61B3-4420-8D9E-7683442A7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319087"/>
            <a:ext cx="8208913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4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2573C85-1556-45AE-94AB-A7FCA825A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10" y="29839"/>
            <a:ext cx="10662927" cy="61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24176640">
            <a:extLst>
              <a:ext uri="{FF2B5EF4-FFF2-40B4-BE49-F238E27FC236}">
                <a16:creationId xmlns:a16="http://schemas.microsoft.com/office/drawing/2014/main" id="{D40407C4-7EA0-4814-8DAA-1BA37BFAD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9740"/>
            <a:ext cx="8202586" cy="451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C419ADD-1D4A-4445-8C00-9AA4BBF07F3A}"/>
              </a:ext>
            </a:extLst>
          </p:cNvPr>
          <p:cNvSpPr/>
          <p:nvPr/>
        </p:nvSpPr>
        <p:spPr>
          <a:xfrm>
            <a:off x="251520" y="4941168"/>
            <a:ext cx="8892480" cy="1660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endParaRPr lang="en-US" altLang="ko-KR" kern="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주문수량과 평형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설치주소를 꼭 확인해 주세요</a:t>
            </a:r>
            <a:endParaRPr lang="ko-KR" altLang="en-US" sz="16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입금계좌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예금주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주식회사 케이포스트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계좌번호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기업은행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089-083424-01026</a:t>
            </a:r>
            <a:endParaRPr lang="ko-KR" altLang="en-US" sz="16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문의전화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1833-2042 FAX 070-4015-9956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담당자 </a:t>
            </a:r>
            <a:r>
              <a:rPr lang="en-US" altLang="ko-KR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김희숙 차장</a:t>
            </a:r>
            <a:endParaRPr lang="ko-KR" altLang="en-US" sz="16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354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46A56CA-3B17-46EB-A8AD-E22D5B31D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2" y="5955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23280808">
            <a:extLst>
              <a:ext uri="{FF2B5EF4-FFF2-40B4-BE49-F238E27FC236}">
                <a16:creationId xmlns:a16="http://schemas.microsoft.com/office/drawing/2014/main" id="{A2EBABF3-2BBC-4724-B31F-60AA33C99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2" y="1052736"/>
            <a:ext cx="540067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B8CBEC-9A5E-4F54-8306-AFC3235120C8}"/>
              </a:ext>
            </a:extLst>
          </p:cNvPr>
          <p:cNvSpPr txBox="1"/>
          <p:nvPr/>
        </p:nvSpPr>
        <p:spPr>
          <a:xfrm>
            <a:off x="2826169" y="5035823"/>
            <a:ext cx="34916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/>
              <a:t>감사합니다</a:t>
            </a:r>
            <a:r>
              <a:rPr lang="en-US" altLang="ko-KR" sz="4400" dirty="0"/>
              <a:t> !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9892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38</Words>
  <Application>Microsoft Office PowerPoint</Application>
  <PresentationFormat>화면 슬라이드 쇼(4:3)</PresentationFormat>
  <Paragraphs>6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HY견고딕</vt:lpstr>
      <vt:lpstr>맑은 고딕</vt:lpstr>
      <vt:lpstr>함초롬바탕</vt:lpstr>
      <vt:lpstr>Arial</vt:lpstr>
      <vt:lpstr>Office 테마</vt:lpstr>
      <vt:lpstr>캐리어 클라이윈드  공기청정기소개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1</dc:creator>
  <cp:lastModifiedBy>user</cp:lastModifiedBy>
  <cp:revision>11</cp:revision>
  <cp:lastPrinted>2020-02-25T00:35:59Z</cp:lastPrinted>
  <dcterms:created xsi:type="dcterms:W3CDTF">2020-02-25T00:08:48Z</dcterms:created>
  <dcterms:modified xsi:type="dcterms:W3CDTF">2020-02-26T01:14:56Z</dcterms:modified>
</cp:coreProperties>
</file>